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0" r:id="rId5"/>
    <p:sldId id="259" r:id="rId6"/>
    <p:sldId id="261" r:id="rId7"/>
    <p:sldId id="257" r:id="rId8"/>
    <p:sldId id="266" r:id="rId9"/>
    <p:sldId id="258" r:id="rId10"/>
    <p:sldId id="264" r:id="rId11"/>
    <p:sldId id="267" r:id="rId12"/>
    <p:sldId id="268" r:id="rId13"/>
    <p:sldId id="26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A91"/>
    <a:srgbClr val="047092"/>
    <a:srgbClr val="048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8677"/>
          <a:stretch/>
        </p:blipFill>
        <p:spPr bwMode="auto">
          <a:xfrm>
            <a:off x="3984961" y="551357"/>
            <a:ext cx="46266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63431">
            <a:off x="605069" y="1060721"/>
            <a:ext cx="3181334" cy="14550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РОЖДЕНИЕ  ПИСАТЕЛЯ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733256"/>
            <a:ext cx="3672408" cy="6004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Красноярск, 2023, 25  сентября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70" y="4647102"/>
            <a:ext cx="501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7A91"/>
                </a:solidFill>
                <a:latin typeface="Comic Sans MS" pitchFamily="66" charset="0"/>
                <a:cs typeface="Times New Roman" pitchFamily="18" charset="0"/>
              </a:rPr>
              <a:t>Цикл обзоров ККДБ</a:t>
            </a:r>
          </a:p>
          <a:p>
            <a:pPr algn="ctr"/>
            <a:r>
              <a:rPr lang="ru-RU" sz="2000" b="1" dirty="0" smtClean="0">
                <a:solidFill>
                  <a:srgbClr val="057A91"/>
                </a:solidFill>
                <a:latin typeface="Comic Sans MS" pitchFamily="66" charset="0"/>
                <a:cs typeface="Times New Roman" pitchFamily="18" charset="0"/>
              </a:rPr>
              <a:t>«Понедельник начинается с книг»</a:t>
            </a:r>
            <a:endParaRPr lang="ru-RU" sz="2000" b="1" dirty="0">
              <a:solidFill>
                <a:srgbClr val="057A9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Продолжим чтение по 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Дашевская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Нина Сергеевна. Тимофей: блокнот. Ирка: скетчбук / Нина Дашевская. - издание с обратной пагинацией. - Москва: Самокат, 2020. - 176 с.: ил. - (Встречное движение). – Текст: непосредственный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Зенькова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Анна Васильевна. Григорий без отчества Бабочкин / Анна Васильевна Зенькова. - Москва: КомпасГид, 2020. - 336 с. – Текст: непосредственный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Ольга. Метод принцесс: повесть / Ольга Лукас; художник Людмила Милько. - Санкт-Петербург; Москва: Речь, 2019. - 192 с.: ил. - (Добавь в друзья). – Текст: непосредственный.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Сиротин, Дмитрий Александрович. Родинка на щеке: дневник / Дмитрий  Александрович Сиротин. - Москва: Волчок, 2020. - 112 с. - (Не прислоняться). – Текст: непосредственный.</a:t>
            </a:r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 Поговорим…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стать писателем в тринадцать лет?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рассказать о себе и о том, что происходит с тобой каждый день, так, чтобы читатель не умер от скуки?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среди твоих знакомых взрослый, который поддерживает твои творческие идеи и начинания?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кто-то из родителей стать твоим наставником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такое выражение «Страх чистого листа». Это когда хочется начать, но боязно. Составь список того, что тебя может вдохновить на то, чтобы начать писать.</a:t>
            </a:r>
          </a:p>
        </p:txBody>
      </p:sp>
    </p:spTree>
    <p:extLst>
      <p:ext uri="{BB962C8B-B14F-4D97-AF65-F5344CB8AC3E}">
        <p14:creationId xmlns:p14="http://schemas.microsoft.com/office/powerpoint/2010/main" val="145448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68" y="-8369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Эти книги помогут создавать истории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t="8977" r="22279" b="9535"/>
          <a:stretch/>
        </p:blipFill>
        <p:spPr bwMode="auto">
          <a:xfrm>
            <a:off x="683568" y="1080712"/>
            <a:ext cx="1512168" cy="24106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09" y="1080712"/>
            <a:ext cx="2296799" cy="246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3"/>
            <a:ext cx="1656184" cy="23496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80712"/>
            <a:ext cx="1753188" cy="24698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29" y="3717032"/>
            <a:ext cx="1835925" cy="23449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22" y="3717032"/>
            <a:ext cx="1835926" cy="23449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51" y="1080712"/>
            <a:ext cx="1800200" cy="2472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5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081" y="18864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Встретимся в октябре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772816"/>
            <a:ext cx="43924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октября, 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11-00 часов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Место: YouTube-канал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обзор книг к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Всероссийской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Олимпиаде </a:t>
            </a:r>
          </a:p>
          <a:p>
            <a:pPr marL="0" indent="0"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Символы России»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6767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17632" cy="59766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i="1" dirty="0"/>
              <a:t>В жизни </a:t>
            </a:r>
            <a:r>
              <a:rPr lang="ru-RU" sz="1800" i="1" dirty="0" smtClean="0"/>
              <a:t>некоторых детей </a:t>
            </a:r>
            <a:r>
              <a:rPr lang="ru-RU" sz="1800" i="1" dirty="0"/>
              <a:t>происходят события, когда они вдруг открывают для себя другой мир, появляется острое и непреходящее желание сочинять, взять в руку карандаш и писать</a:t>
            </a:r>
            <a:r>
              <a:rPr lang="ru-RU" sz="1800" i="1" dirty="0" smtClean="0"/>
              <a:t>…</a:t>
            </a:r>
          </a:p>
          <a:p>
            <a:pPr algn="just">
              <a:buFont typeface="Wingdings" pitchFamily="2" charset="2"/>
              <a:buChar char="ü"/>
            </a:pPr>
            <a:endParaRPr lang="ru-RU" sz="1800" i="1" dirty="0"/>
          </a:p>
          <a:p>
            <a:pPr algn="just">
              <a:buFont typeface="Wingdings" pitchFamily="2" charset="2"/>
              <a:buChar char="ü"/>
            </a:pPr>
            <a:r>
              <a:rPr lang="ru-RU" sz="1800" i="1" dirty="0"/>
              <a:t>Любому маленькому поэту или прозаику нужен педагог и наставник, который поймёт и поддержит его дарование. Это может быть профессиональный литератор, и (или) просто добрый, отзывчивый человек, требовательный и строгий, умеющий не обижая подростка, заставить его работать над своими, ещё совсем неумелыми текстами, уважающий личность своего воспитанника</a:t>
            </a:r>
            <a:r>
              <a:rPr lang="ru-RU" sz="1800" i="1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1800" i="1" dirty="0"/>
          </a:p>
          <a:p>
            <a:pPr algn="just">
              <a:buFont typeface="Wingdings" pitchFamily="2" charset="2"/>
              <a:buChar char="ü"/>
            </a:pPr>
            <a:r>
              <a:rPr lang="ru-RU" sz="1800" i="1" dirty="0"/>
              <a:t>Сегодня мы будем перебирать тексты, где читателю предстоит порассуждать о том, что такое литературное творчество, какое место оно занимает в  нашем мире, какую роль может играть в жизни </a:t>
            </a:r>
            <a:r>
              <a:rPr lang="ru-RU" sz="1800" i="1" dirty="0" smtClean="0"/>
              <a:t>подростка, </a:t>
            </a:r>
            <a:r>
              <a:rPr lang="ru-RU" sz="1800" i="1" dirty="0"/>
              <a:t>в его дальнейшем развитии и профессиональном самоопределении.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t="7683" r="11224" b="7904"/>
          <a:stretch/>
        </p:blipFill>
        <p:spPr bwMode="auto">
          <a:xfrm rot="2277318">
            <a:off x="5698687" y="4698143"/>
            <a:ext cx="2183640" cy="22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t="7683" r="11224" b="7904"/>
          <a:stretch/>
        </p:blipFill>
        <p:spPr bwMode="auto">
          <a:xfrm rot="2277318">
            <a:off x="5698687" y="4698142"/>
            <a:ext cx="2183640" cy="222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1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4205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Лижия Божунга «Жёлтая сумка»</a:t>
            </a:r>
            <a:endParaRPr lang="ru-RU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333858"/>
            <a:ext cx="4042792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«Даже не знаю, какое из этих трёх желаний захватывает меня больше всего. Иногда я думаю, что это желание мгновенно вырасти, перестать быть ребёнком. В другой раз мне кажется, чтобы я хотела родиться мальчиком вместо девочки. Но теперь я думаю, что это желание писать».</a:t>
            </a:r>
          </a:p>
          <a:p>
            <a:pPr marL="0" indent="0" algn="just"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«Как-то я задумалась, кем же всё-таки стану, когда вырасту. Решила, что буду писателем. И тогда вообразила, что уже стала им. Просто, чтобы тренироваться. Начала писать письма».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589240"/>
            <a:ext cx="4400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Божунга, Лижия.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Жёлтая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сумка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Лижия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Божунга; художник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Гнедкова; перевод с португальского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И. А. Новикова.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Москва: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Рипол Классик, 2016. - 144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ил. - (Сумка чудес).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Текст: непосредственный.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13883"/>
          <a:stretch/>
        </p:blipFill>
        <p:spPr bwMode="auto">
          <a:xfrm rot="21174675">
            <a:off x="1116021" y="1346915"/>
            <a:ext cx="2661092" cy="36724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488">
            <a:off x="2080038" y="3426126"/>
            <a:ext cx="2786421" cy="23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4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33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Луис Фитцью «Шпионка Гарриет» </a:t>
            </a:r>
            <a:endParaRPr lang="ru-RU" sz="40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00808"/>
            <a:ext cx="3826768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«Когда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я вырасту, узнаю всё про всех и напишу книгу. Книга будет называться «Секреты Гарриет Уэлш». Там будут фотографии и, может быть, даже медицинские карты, если мне удастся их добыть… Могут ли богатые, когда вырастут, стать писателями, или у писателей, как у мистера Рока, никогда нет денег? Мой отец всегда говорит «бедный актёр» или «бедный писатель». Может, мне лучше не стоит становиться писателем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207" y="566124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Фитцью, Луис. Шпионка Гарриет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Луис Фитцью; перевод с английского Ольги Бухиной; иллюстрации Варвары Гранковой. - Москва: Волчок, 2019. - 304 с.: ил. - (Вот я). – Текст: непосредственный.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347">
            <a:off x="1398125" y="1412750"/>
            <a:ext cx="2756236" cy="37752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04">
            <a:off x="129241" y="3698266"/>
            <a:ext cx="2472439" cy="212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3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-99392"/>
            <a:ext cx="897310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Дорота Касьянович «Привет</a:t>
            </a:r>
            <a:r>
              <a:rPr lang="ru-RU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, волки</a:t>
            </a:r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!» 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18210"/>
            <a:ext cx="3826768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«- Я думаю, что ты должен это закончить. Обязательно. Мне очень нравится этот рассказ. Он такой… такой твой. Он твой, потому что многое рассказывает о тебе. И о… других. Отличное воображение, но это меня не удивляет. Интересные идеи. Эта комната, полная плюшевых игрушек, например… Но не только. Это твоя история, но она понятна и другим. Это важно. Очень важно. Можно писать о своём мире, но нужно помнить, что твой рассказ может прочитать кто-то, кто тебя не знает, и он тоже должен его понять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101">
            <a:off x="980106" y="1357975"/>
            <a:ext cx="2746629" cy="36724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59" y="56447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Касьянович, Дорота. Привет, волки!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Дорота Касьянович; иллюстрации Агаты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Дудек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перевод с польского Анны Серединой. - Москва: Белая ворона: Albus Corvus, 2021. - 256 с.: ил. – Текст: непосредственный.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065">
            <a:off x="2298645" y="3441624"/>
            <a:ext cx="2773902" cy="23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6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Аннет Хёйзинг </a:t>
            </a:r>
            <a:b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«Как </a:t>
            </a:r>
            <a:r>
              <a:rPr lang="ru-RU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я нечаянно написала </a:t>
            </a:r>
            <a: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книгу»</a:t>
            </a:r>
            <a:endParaRPr lang="ru-RU" sz="36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4182" y="1622791"/>
            <a:ext cx="3898776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«-Тебе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сперва надо выработать собственный стиль.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как это сделать?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-Просто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писать, много писать. Упражняться, упражняться и ещё раз упражняться. А иногда давай почитать мне, я покритикую и кое-что подскажу. По крайней мере, если ты терпимо относишься к критике.</a:t>
            </a:r>
          </a:p>
          <a:p>
            <a:pPr marL="0" indent="0" algn="just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Сердце у меня встрепенулось. Она хотела мне помочь, даже будет давать частные уроки! Конечно, я отношусь к критике терпимо. То есть вообще-то нет, но наверняка, я научусь»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577">
            <a:off x="1525298" y="1616839"/>
            <a:ext cx="2436090" cy="35889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91967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Хёйзинг, Аннет. Как я нечаянно написала книгу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/ Аннет Хёйзинг; пер.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нидерландского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Нины Федоровой. - Москва: Albus Corvus: Белая ворона, 2018. - 144 с. - (Верхняя полка). – Текст: непосредственный.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001">
            <a:off x="20462" y="3596064"/>
            <a:ext cx="2468446" cy="21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0265"/>
            <a:ext cx="903649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Сюзанна Маттианджели «Матита»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40148"/>
            <a:ext cx="346672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«Когда я вырасту, обязательно отыщу этот свой дневник в какой-нибудь старой коробке и буду удивляться: «Надо же! Сколько всего я насочиняла в детстве!». Но, может, вовсе не я, а кто-то другой найдёт мой дневник и воскликнет: «Чёрт возьми, ну и фантазёрка же эта Матита!»… Так или иначе, в то время я уже буду очень занята своими приключениями, про которые напишу не одну книгу, и потом по моим книгам даже снимут фильмы».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744">
            <a:off x="1200482" y="1304888"/>
            <a:ext cx="2726602" cy="38355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517232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Маттианджели, Сюзанна. Матита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разные истории обо мне - реальные и не очень / Сюзанна Маттианджели; [иллюстратор] Рита Петручолли; перевод Ирины Константиновой. - Москва: Манн, Иванов и Фербер, 2020. - 128 с.: ил. – Текст: непосредственный.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907">
            <a:off x="2577403" y="3689590"/>
            <a:ext cx="2307130" cy="19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Бьянка Питцорно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15070"/>
            <a:ext cx="3816424" cy="516625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«Если записать одну за другой в несколько длинных предложений, например, про маму или про весну, ну, все эти глупые мыслишки, которые всё равно толкутся у неё в голове, то получится рассказ. Так просто, что Приска подумала: «Так вот как пишут книги! Может, и я могу стать писательницей?».</a:t>
            </a:r>
          </a:p>
          <a:p>
            <a:pPr marL="0" indent="0" algn="just"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«Ей почудилось, что эти цветные блокноты зовут её, как сирены, чуть не увлёкшие Одиссея в глубину моря.</a:t>
            </a:r>
          </a:p>
          <a:p>
            <a:pPr marL="0" indent="0" algn="just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- Заполни меня! Заполни меня! – кричали белые страницы с золотым обрезом.-Возьми перо и закрой меня словами!</a:t>
            </a:r>
          </a:p>
          <a:p>
            <a:pPr marL="0" indent="0" algn="just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Приска уставилась на них как заворожённая. Вот они – книжки, которые можно написать! Уже готовенькие, в переплёте, как из магазина, только пустые, ждут, пока их заполнят словами и рисунками»! 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22920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Питцорно, Бьянка. Послушай мое сердце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 Бьянка Питцорно; перевод с итальянского Ксении Тименчик; иллюстрации Квентина Блейка. - 2-е изд. - Москва: Самокат, 2012. - 368 с.: ил. - (Лучшая новая книжка). – Текст: непосредственный.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25721"/>
          <a:stretch/>
        </p:blipFill>
        <p:spPr bwMode="auto">
          <a:xfrm rot="275208">
            <a:off x="1491840" y="1290059"/>
            <a:ext cx="2478988" cy="36306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34">
            <a:off x="355394" y="3501008"/>
            <a:ext cx="1900883" cy="182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Мария Закрученко </a:t>
            </a:r>
            <a:r>
              <a:rPr lang="ru-RU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«</a:t>
            </a:r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Comic Sans MS" pitchFamily="66" charset="0"/>
              </a:rPr>
              <a:t>Арабелла»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052736"/>
            <a:ext cx="3970784" cy="51883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«И в этот момент словно шаровая молния взорвалась в моей голове. Так вот как обычно бывает. Люди думают о разном и по-разному, потому что они разные. Вообще всех. И если бы мы раньше просто поговорили об этом, вот как сейчас говорим, мы бы не…».</a:t>
            </a:r>
            <a:endParaRPr lang="ru-RU" sz="21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Я вот что думаю. Теперь, когда всё обернулось словами, это так просто. Просто говори слова. У меня есть теория, что на каждую жизненную ситуацию существует песня… и книга. А если нет, надо написать самой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endParaRPr lang="ru-RU" sz="21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629">
            <a:off x="1163213" y="1484625"/>
            <a:ext cx="2520280" cy="36544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653087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Закрученко, Мария.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Арабелла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повесть/Мария Закрученко;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рисунки: Тамара Мартынова. - Москва : Абрикобукс, 2022. - 248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цв. ил. - (Дайте слово!).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Текст: непосредственный.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794">
            <a:off x="2373093" y="3625691"/>
            <a:ext cx="2145144" cy="199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746</TotalTime>
  <Words>1481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Comic Sans MS</vt:lpstr>
      <vt:lpstr>Times New Roman</vt:lpstr>
      <vt:lpstr>Verdana</vt:lpstr>
      <vt:lpstr>Wingdings</vt:lpstr>
      <vt:lpstr>Wingdings 2</vt:lpstr>
      <vt:lpstr>Аспект</vt:lpstr>
      <vt:lpstr>РОЖДЕНИЕ  ПИСАТЕЛЯ</vt:lpstr>
      <vt:lpstr>Презентация PowerPoint</vt:lpstr>
      <vt:lpstr>Лижия Божунга «Жёлтая сумка»</vt:lpstr>
      <vt:lpstr>Луис Фитцью «Шпионка Гарриет» </vt:lpstr>
      <vt:lpstr>Дорота Касьянович «Привет, волки!» </vt:lpstr>
      <vt:lpstr>Аннет Хёйзинг  «Как я нечаянно написала книгу»</vt:lpstr>
      <vt:lpstr>Сюзанна Маттианджели «Матита»</vt:lpstr>
      <vt:lpstr>Бьянка Питцорно</vt:lpstr>
      <vt:lpstr>Мария Закрученко «Арабелла»</vt:lpstr>
      <vt:lpstr>Продолжим чтение по теме</vt:lpstr>
      <vt:lpstr>  Поговорим…</vt:lpstr>
      <vt:lpstr> Эти книги помогут создавать истории</vt:lpstr>
      <vt:lpstr>Встретимся в октябре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 ПИСАТЕЛЯ</dc:title>
  <dc:creator>Хомицкая Любовь Николаевна</dc:creator>
  <cp:lastModifiedBy>Сотрудник</cp:lastModifiedBy>
  <cp:revision>36</cp:revision>
  <cp:lastPrinted>2023-09-21T03:46:24Z</cp:lastPrinted>
  <dcterms:created xsi:type="dcterms:W3CDTF">2023-09-20T03:10:56Z</dcterms:created>
  <dcterms:modified xsi:type="dcterms:W3CDTF">2023-09-25T02:45:59Z</dcterms:modified>
</cp:coreProperties>
</file>